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73" r:id="rId6"/>
    <p:sldId id="268" r:id="rId7"/>
    <p:sldId id="272" r:id="rId8"/>
    <p:sldId id="271" r:id="rId9"/>
    <p:sldId id="267" r:id="rId10"/>
    <p:sldId id="25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>
      <p:cViewPr>
        <p:scale>
          <a:sx n="92" d="100"/>
          <a:sy n="92" d="100"/>
        </p:scale>
        <p:origin x="132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F878E-9434-C442-A6CE-75D91AC423E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C43C-52FA-3345-B56F-CE0E17CCF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699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Funktion 1 der </a:t>
            </a:r>
            <a:r>
              <a:rPr lang="de-DE"/>
              <a:t>App erklären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DC43C-52FA-3345-B56F-CE0E17CCFDC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969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Funktion 3 der App erklären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DC43C-52FA-3345-B56F-CE0E17CCFDC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54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Funktion 2 der App erklären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DC43C-52FA-3345-B56F-CE0E17CCFDC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52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71507-B257-D49C-FA39-C22922074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9E7E44-03DA-ABB9-6461-7EB59A70C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681FAB-B37B-33B2-42C4-6558CEB3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9019E1-E621-AF06-7E3E-E7F8E554F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03ADFF-1A57-8CF4-8785-C283F2FF0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70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29425-6743-7B12-1CB6-8D6A3EDE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33ECA5-64E6-43B7-67F3-0AF07E9E6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A9DFB2-2B16-6AB1-812A-FE71B8C1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9C1CCC-3D70-645B-D146-604DD4A4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8A41AD-AFD1-0043-B363-A5B895B7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50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DF5AA3-D918-8DC2-C0A4-793307474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829A4B-C882-86BE-5DE3-74C2253B6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1D3DF7-69B5-49E4-5A66-946E601E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46F67E-F974-9553-D906-DBDEF8538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23FBF1-3334-8378-F088-AE741A22C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56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05CF7-3A1E-58AE-8168-2BBF1B88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0E663E-AE3F-B254-D491-12FF13ECB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FC1C20-F9C4-1B92-1CB3-AC867FA0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EAFB7-DE76-4B24-2291-64A64E6A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7CAEDD-A536-A97A-4C5F-855D9E42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16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C7D83-66D4-219B-739D-B62BC460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B0C0D5-0B18-78A1-8EC1-FC13B63CD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64ADBB-E325-1C45-750D-C43BAB39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43BB9C-F688-72FE-960C-BEB1FFB14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2847FA-8A56-5E05-3591-BF80ADD9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21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0D7FC9-2F71-2C46-06A9-1AD1315C0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B959E0-EEBC-CF27-49AC-2D8BB8932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5CF9D1-E8D0-6012-B057-989CEFD38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A99DBA-7983-FD4A-C663-01BBE7AC9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C5416B-3004-9E5E-5B96-6A7DC477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8E8E80-F2D7-EADF-93D4-51913D6E9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98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CA059-BAA3-A691-320C-8434CD893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985941-B9F6-2E29-7EC3-A70E04BAC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47FF06-6AB3-9353-BD06-D7205033E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22934EB-77A3-2059-4012-C941F5E4B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2CC9CB-AD86-E39E-52C5-432C6B6EA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C7D37E4-487B-B7A1-1EE8-7D29E63F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EFBD47A-FCD6-5590-A43B-7D0880BF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6E9567-0527-C2E8-297F-0A08BB3F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4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6BB3D-EC28-6311-0B12-6B8E9981A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6872FAC-C9EA-6F9A-B615-C0C7411F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3B2D89-0941-802B-61BC-3D846421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D496CA-5CDE-88D8-16D3-D3534BFF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73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6CEEA3-E093-B5BC-8C99-EC7FFCC2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49F1EB-0EC6-A506-9CAD-E2AB1DE9A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AB9861-201B-8337-BA48-27066C3E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65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B3EEF-4B43-C435-C92F-E7A5DC143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0966B1-BED7-806C-46E2-1F5F7AE4D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AD846F-8AF7-391C-63F6-D1F414BE8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687AD0-0B50-D2AF-AA9C-76725422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9ABF4A-03DF-95B0-36F1-F1F47C74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3B257A-4B96-A91B-D691-F4EF2E9D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73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3E390-A815-B15F-59E4-D6400529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F84AB4-2FAC-9A66-634F-118B72360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CE24B9-2689-9278-F95D-B4FB5CCC5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895878-6534-5897-AD33-11F4AB1B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31FC2F-B03D-2B83-6AA5-009C7975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83833E-80EA-C9D4-75CB-08996C30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09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E28A77-2460-1C53-2137-549DF5391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522D21-B23A-C922-974C-7EEBF60A1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08D468-AF2C-6EEA-FC73-F3D986F04C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6FACC-BC98-204D-AA0E-DCB94F07B314}" type="datetimeFigureOut">
              <a:rPr lang="de-DE" smtClean="0"/>
              <a:t>05.09.24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975F9B-D32D-3D5D-DC67-5C33042B6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58EE9C-55B3-26D4-FD23-10CBA772E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03B39-205A-FA4D-86A6-BD26D22836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42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4teachers.de/?action=show&amp;id=671567&amp;page=0" TargetMode="External"/><Relationship Id="rId2" Type="http://schemas.openxmlformats.org/officeDocument/2006/relationships/hyperlink" Target="https://dlgs.uni-potsdam.de/apps/klipp-klap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83BC8F-C1C9-7098-79CD-96B7C8A2E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230" y="2989473"/>
            <a:ext cx="5334930" cy="959536"/>
          </a:xfrm>
        </p:spPr>
        <p:txBody>
          <a:bodyPr>
            <a:normAutofit/>
          </a:bodyPr>
          <a:lstStyle/>
          <a:p>
            <a:r>
              <a:rPr lang="es-ES" sz="5400" b="1" dirty="0" err="1">
                <a:latin typeface="Cavolini" panose="03000502040302020204" pitchFamily="66" charset="0"/>
                <a:ea typeface="MS Gothic" panose="020B0300000000000000" pitchFamily="34" charset="-128"/>
                <a:cs typeface="Cavolini" panose="03000502040302020204" pitchFamily="66" charset="0"/>
              </a:rPr>
              <a:t>Würfelnetze</a:t>
            </a:r>
            <a:r>
              <a:rPr lang="es-ES" sz="5400" b="1" dirty="0"/>
              <a:t> </a:t>
            </a:r>
            <a:endParaRPr lang="de-DE" sz="5400" b="1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C9902A8-FFEC-E33C-A97E-9E40D1CEA8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39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46E03-1CC9-0805-633C-BE769942F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Cavolini" panose="03000502040302020204" pitchFamily="66" charset="0"/>
                <a:cs typeface="Cavolini" panose="03000502040302020204" pitchFamily="66" charset="0"/>
              </a:rPr>
              <a:t>Bildquellen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1D50C7-9D28-BEE3-BE75-430A85B9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hlinkClick r:id="rId2"/>
            </a:endParaRPr>
          </a:p>
          <a:p>
            <a:r>
              <a:rPr lang="de-DE" dirty="0"/>
              <a:t>(Abb. 1): </a:t>
            </a:r>
            <a:r>
              <a:rPr lang="de-DE" dirty="0">
                <a:hlinkClick r:id="rId2"/>
              </a:rPr>
              <a:t>https://dlgs.uni-potsdam.de/apps/klipp-klapp</a:t>
            </a:r>
            <a:endParaRPr lang="de-DE" dirty="0"/>
          </a:p>
          <a:p>
            <a:r>
              <a:rPr lang="de-DE" dirty="0"/>
              <a:t>(Abb. 2): Etzold, Heiko: Klipp Klapp, App</a:t>
            </a:r>
          </a:p>
          <a:p>
            <a:r>
              <a:rPr lang="de-DE" dirty="0"/>
              <a:t>(Abb. 3,4,5,6,7,8,9): </a:t>
            </a:r>
            <a:r>
              <a:rPr lang="de-DE" dirty="0">
                <a:hlinkClick r:id="rId3"/>
              </a:rPr>
              <a:t>https://www.4teachers.de/?action=show&amp;id=671567&amp;page=0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800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09388B-D4B3-E5EE-1E41-D9B0513CA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4772975" cy="1800526"/>
          </a:xfrm>
        </p:spPr>
        <p:txBody>
          <a:bodyPr>
            <a:normAutofit/>
          </a:bodyPr>
          <a:lstStyle/>
          <a:p>
            <a:r>
              <a:rPr lang="es-ES">
                <a:latin typeface="Cavolini" panose="03000502040302020204" pitchFamily="66" charset="0"/>
                <a:cs typeface="Cavolini" panose="03000502040302020204" pitchFamily="66" charset="0"/>
              </a:rPr>
              <a:t>Fahrplan</a:t>
            </a:r>
            <a:endParaRPr lang="de-DE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D4F3194D-09AE-1664-D648-DAAA07EC4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624" y="2127059"/>
            <a:ext cx="4772974" cy="355358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Erklärung: Aufgabe 1</a:t>
            </a:r>
          </a:p>
          <a:p>
            <a:pPr lvl="1">
              <a:lnSpc>
                <a:spcPct val="150000"/>
              </a:lnSpc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Erklärung: Aufgabe 2</a:t>
            </a:r>
          </a:p>
          <a:p>
            <a:pPr lvl="1">
              <a:lnSpc>
                <a:spcPct val="150000"/>
              </a:lnSpc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Erklärung: Aufgabe 3</a:t>
            </a:r>
          </a:p>
          <a:p>
            <a:pPr lvl="1">
              <a:lnSpc>
                <a:spcPct val="150000"/>
              </a:lnSpc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latin typeface="Cavolini" panose="03000502040302020204" pitchFamily="66" charset="0"/>
                <a:cs typeface="Cavolini" panose="03000502040302020204" pitchFamily="66" charset="0"/>
              </a:rPr>
              <a:t>Feedback-Runde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822EAD4-1F8B-DF46-CE78-6E0142F6BD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" b="596"/>
          <a:stretch/>
        </p:blipFill>
        <p:spPr>
          <a:xfrm rot="3167197">
            <a:off x="8043876" y="919610"/>
            <a:ext cx="3246381" cy="4577305"/>
          </a:xfrm>
          <a:prstGeom prst="rect">
            <a:avLst/>
          </a:prstGeom>
        </p:spPr>
      </p:pic>
      <p:pic>
        <p:nvPicPr>
          <p:cNvPr id="17" name="Inhaltsplatzhalter 5">
            <a:extLst>
              <a:ext uri="{FF2B5EF4-FFF2-40B4-BE49-F238E27FC236}">
                <a16:creationId xmlns:a16="http://schemas.microsoft.com/office/drawing/2014/main" id="{7CF59C33-C6D1-DC17-52E9-3A5037004761}"/>
              </a:ext>
            </a:extLst>
          </p:cNvPr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715" y="643467"/>
            <a:ext cx="1689368" cy="168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ACD347-6F17-6CE8-99DE-2577B85F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650" y="1722344"/>
            <a:ext cx="4338342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Würfelnetz</a:t>
            </a:r>
            <a:r>
              <a:rPr lang="en-US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b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– </a:t>
            </a:r>
            <a:b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ja oder nein?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50045BE-34A7-4924-8376-D764A648D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5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20DE83-3FCE-1295-12ED-1E510B683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ES" dirty="0" err="1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  <a:r>
              <a:rPr lang="es-ES" dirty="0"/>
              <a:t>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4C7BE5-A878-6A2B-DE25-D5A47507C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endParaRPr lang="de-DE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de-DE" dirty="0">
                <a:latin typeface="Cavolini" panose="03000502040302020204" pitchFamily="66" charset="0"/>
                <a:cs typeface="Cavolini" panose="03000502040302020204" pitchFamily="66" charset="0"/>
              </a:rPr>
              <a:t>15 Minuten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399AD4-D5B2-5CA4-FD29-006B9CE9A1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54047F9-CBB1-5EFE-8F3E-0217FC008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146" y="4686187"/>
            <a:ext cx="533759" cy="53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3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ACD347-6F17-6CE8-99DE-2577B85F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650" y="1722344"/>
            <a:ext cx="4338342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</a:t>
            </a:r>
            <a:r>
              <a:rPr lang="en-US" kern="1200" dirty="0" err="1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ürfelnetz</a:t>
            </a:r>
            <a: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</a:t>
            </a:r>
            <a:r>
              <a:rPr lang="en-US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b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erstellen</a:t>
            </a:r>
            <a:endParaRPr lang="en-US" kern="1200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50045BE-34A7-4924-8376-D764A648D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6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20DE83-3FCE-1295-12ED-1E510B683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ES" dirty="0" err="1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  <a:r>
              <a:rPr lang="es-ES" dirty="0"/>
              <a:t>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4C7BE5-A878-6A2B-DE25-D5A47507C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endParaRPr lang="de-DE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de-DE" dirty="0">
                <a:latin typeface="Cavolini" panose="03000502040302020204" pitchFamily="66" charset="0"/>
                <a:cs typeface="Cavolini" panose="03000502040302020204" pitchFamily="66" charset="0"/>
              </a:rPr>
              <a:t>15 Minuten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399AD4-D5B2-5CA4-FD29-006B9CE9A1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54047F9-CBB1-5EFE-8F3E-0217FC008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146" y="4686187"/>
            <a:ext cx="533759" cy="53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ACD347-6F17-6CE8-99DE-2577B85F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7848"/>
            <a:ext cx="5308151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de-DE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Würfelflächen einfärben</a:t>
            </a:r>
            <a:r>
              <a:rPr lang="en-US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50045BE-34A7-4924-8376-D764A648D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7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20DE83-3FCE-1295-12ED-1E510B683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ES" dirty="0" err="1">
                <a:latin typeface="Cavolini" panose="03000502040302020204" pitchFamily="66" charset="0"/>
                <a:cs typeface="Cavolini" panose="03000502040302020204" pitchFamily="66" charset="0"/>
              </a:rPr>
              <a:t>Übungszeit</a:t>
            </a:r>
            <a:r>
              <a:rPr lang="es-ES" dirty="0"/>
              <a:t>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4C7BE5-A878-6A2B-DE25-D5A47507C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endParaRPr lang="de-DE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de-DE" dirty="0">
                <a:latin typeface="Cavolini" panose="03000502040302020204" pitchFamily="66" charset="0"/>
                <a:cs typeface="Cavolini" panose="03000502040302020204" pitchFamily="66" charset="0"/>
              </a:rPr>
              <a:t>20 Minuten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399AD4-D5B2-5CA4-FD29-006B9CE9A1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54047F9-CBB1-5EFE-8F3E-0217FC008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146" y="4686187"/>
            <a:ext cx="533759" cy="53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5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84CFFB5-DAC7-ECD7-5211-79E6F55F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16" y="739978"/>
            <a:ext cx="5334930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latin typeface="Cavolini" panose="03000502040302020204" pitchFamily="66" charset="0"/>
                <a:cs typeface="Cavolini" panose="03000502040302020204" pitchFamily="66" charset="0"/>
              </a:rPr>
              <a:t>Feedback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628803-1744-2B1D-3E49-E553F0769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715" y="3836197"/>
            <a:ext cx="5859702" cy="218921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Wie hat </a:t>
            </a:r>
            <a:r>
              <a:rPr lang="en-US" sz="2400" dirty="0" err="1">
                <a:latin typeface="Cavolini" panose="03000502040302020204" pitchFamily="66" charset="0"/>
                <a:cs typeface="Cavolini" panose="03000502040302020204" pitchFamily="66" charset="0"/>
              </a:rPr>
              <a:t>euch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die App </a:t>
            </a:r>
            <a:r>
              <a:rPr lang="en-US" sz="2400" dirty="0" err="1">
                <a:latin typeface="Cavolini" panose="03000502040302020204" pitchFamily="66" charset="0"/>
                <a:cs typeface="Cavolini" panose="03000502040302020204" pitchFamily="66" charset="0"/>
              </a:rPr>
              <a:t>gefallen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?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3CF5737-B91A-BB36-46F0-88B662567E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Smiley 12">
            <a:extLst>
              <a:ext uri="{FF2B5EF4-FFF2-40B4-BE49-F238E27FC236}">
                <a16:creationId xmlns:a16="http://schemas.microsoft.com/office/drawing/2014/main" id="{62E3CF63-770C-7ECE-32C7-DCA1B704A8C3}"/>
              </a:ext>
            </a:extLst>
          </p:cNvPr>
          <p:cNvSpPr/>
          <p:nvPr/>
        </p:nvSpPr>
        <p:spPr>
          <a:xfrm>
            <a:off x="7765148" y="4484102"/>
            <a:ext cx="964666" cy="964666"/>
          </a:xfrm>
          <a:prstGeom prst="smileyFace">
            <a:avLst/>
          </a:prstGeom>
          <a:solidFill>
            <a:schemeClr val="bg1"/>
          </a:solidFill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Smiley 14">
            <a:extLst>
              <a:ext uri="{FF2B5EF4-FFF2-40B4-BE49-F238E27FC236}">
                <a16:creationId xmlns:a16="http://schemas.microsoft.com/office/drawing/2014/main" id="{AFEE89A5-3798-B2F8-28ED-5EB9021F84A0}"/>
              </a:ext>
            </a:extLst>
          </p:cNvPr>
          <p:cNvSpPr/>
          <p:nvPr/>
        </p:nvSpPr>
        <p:spPr>
          <a:xfrm>
            <a:off x="9037162" y="4484102"/>
            <a:ext cx="964666" cy="964666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83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ürfelnetze_Unterrichtsstunde" id="{BBE6EC3B-FEF6-F941-BA28-E7C77AE06132}" vid="{9E75B592-F56E-724D-9E85-1869E39F5AE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</Words>
  <Application>Microsoft Macintosh PowerPoint</Application>
  <PresentationFormat>Breitbild</PresentationFormat>
  <Paragraphs>34</Paragraphs>
  <Slides>10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Cavolini</vt:lpstr>
      <vt:lpstr>Office</vt:lpstr>
      <vt:lpstr>Würfelnetze </vt:lpstr>
      <vt:lpstr>Fahrplan</vt:lpstr>
      <vt:lpstr>Würfelnetz  –  ja oder nein?</vt:lpstr>
      <vt:lpstr>Übungszeit </vt:lpstr>
      <vt:lpstr>Würfelnetze  erstellen</vt:lpstr>
      <vt:lpstr>Übungszeit </vt:lpstr>
      <vt:lpstr>Würfelflächen einfärben </vt:lpstr>
      <vt:lpstr>Übungszeit </vt:lpstr>
      <vt:lpstr>Feedback</vt:lpstr>
      <vt:lpstr>Bildquellen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Würfelnetze </dc:title>
  <dc:creator>Lenya Richter</dc:creator>
  <cp:lastModifiedBy>Lenya Richter</cp:lastModifiedBy>
  <cp:revision>2</cp:revision>
  <dcterms:created xsi:type="dcterms:W3CDTF">2024-08-01T10:25:03Z</dcterms:created>
  <dcterms:modified xsi:type="dcterms:W3CDTF">2024-09-05T14:04:14Z</dcterms:modified>
</cp:coreProperties>
</file>