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81" r:id="rId2"/>
    <p:sldId id="282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F98"/>
    <a:srgbClr val="8581B3"/>
    <a:srgbClr val="FFFF00"/>
    <a:srgbClr val="F8A602"/>
    <a:srgbClr val="00B050"/>
    <a:srgbClr val="4CA8F2"/>
    <a:srgbClr val="FECF41"/>
    <a:srgbClr val="FFEB5B"/>
    <a:srgbClr val="1B356B"/>
    <a:srgbClr val="D45C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0" autoAdjust="0"/>
    <p:restoredTop sz="94558"/>
  </p:normalViewPr>
  <p:slideViewPr>
    <p:cSldViewPr showGuides="1">
      <p:cViewPr varScale="1">
        <p:scale>
          <a:sx n="121" d="100"/>
          <a:sy n="121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121" d="100"/>
          <a:sy n="121" d="100"/>
        </p:scale>
        <p:origin x="405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FC5E827F-AFFB-4521-937A-4A6CC48BEF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FBD6053-A03A-44A9-A252-2AE4141F3C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4AE3F3-D9BC-4026-9AA0-5E733025F96D}" type="datetimeFigureOut">
              <a:rPr lang="de-DE" smtClean="0"/>
              <a:t>28.06.23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FDA3799-5E67-47F8-B416-6B830744DC4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61DC965-793F-40A9-8DDB-C2597918B9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CE5A8-732E-4637-BF68-72F2A90CC8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1451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6A1EF9-338E-4566-BAB4-3E8ADC30C037}" type="datetimeFigureOut">
              <a:rPr lang="de-DE" smtClean="0"/>
              <a:t>28.06.23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D628D-FC62-4541-A05E-E95D41248A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5443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0" y="1952625"/>
            <a:ext cx="5087937" cy="4905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A356983-F90E-4A48-860D-1EC103066500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562616DF-97B9-4D6A-96AE-A6341EA17B76}"/>
              </a:ext>
            </a:extLst>
          </p:cNvPr>
          <p:cNvSpPr/>
          <p:nvPr userDrawn="1"/>
        </p:nvSpPr>
        <p:spPr bwMode="gray">
          <a:xfrm>
            <a:off x="9644423" y="413303"/>
            <a:ext cx="2318604" cy="4479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700"/>
              </a:lnSpc>
            </a:pPr>
            <a:r>
              <a:rPr lang="de-DE" sz="1400" b="0" spc="40" baseline="0" dirty="0">
                <a:solidFill>
                  <a:schemeClr val="tx1"/>
                </a:solidFill>
              </a:rPr>
              <a:t>Institut für Public Health und Pflegeforschung</a:t>
            </a:r>
          </a:p>
        </p:txBody>
      </p:sp>
      <p:sp>
        <p:nvSpPr>
          <p:cNvPr id="14" name="Eckige Klammer rechts 13">
            <a:extLst>
              <a:ext uri="{FF2B5EF4-FFF2-40B4-BE49-F238E27FC236}">
                <a16:creationId xmlns:a16="http://schemas.microsoft.com/office/drawing/2014/main" id="{0DD8E0B1-839F-40DF-B319-9D073963F17A}"/>
              </a:ext>
            </a:extLst>
          </p:cNvPr>
          <p:cNvSpPr/>
          <p:nvPr userDrawn="1"/>
        </p:nvSpPr>
        <p:spPr bwMode="gray">
          <a:xfrm rot="16200000">
            <a:off x="10470291" y="-1584463"/>
            <a:ext cx="189310" cy="2799411"/>
          </a:xfrm>
          <a:prstGeom prst="rightBracket">
            <a:avLst>
              <a:gd name="adj" fmla="val 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3BBC1A6E-5591-4590-B56D-89FA5CAE8E9F}"/>
              </a:ext>
            </a:extLst>
          </p:cNvPr>
          <p:cNvSpPr/>
          <p:nvPr userDrawn="1"/>
        </p:nvSpPr>
        <p:spPr bwMode="gray">
          <a:xfrm>
            <a:off x="9163616" y="-216694"/>
            <a:ext cx="2799411" cy="189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>
              <a:lnSpc>
                <a:spcPts val="1200"/>
              </a:lnSpc>
            </a:pPr>
            <a:r>
              <a:rPr lang="de-DE" sz="900" b="0" spc="20" baseline="0" dirty="0">
                <a:solidFill>
                  <a:schemeClr val="bg1">
                    <a:lumMod val="50000"/>
                  </a:schemeClr>
                </a:solidFill>
              </a:rPr>
              <a:t>Eingabe im Folienmaster (Ansicht &gt; Folienmaster)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E053708E-DE3A-4905-AD21-45C7EC7BC2FD}"/>
              </a:ext>
            </a:extLst>
          </p:cNvPr>
          <p:cNvSpPr/>
          <p:nvPr userDrawn="1"/>
        </p:nvSpPr>
        <p:spPr bwMode="gray">
          <a:xfrm>
            <a:off x="9651594" y="1036861"/>
            <a:ext cx="2311433" cy="6999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200"/>
              </a:lnSpc>
            </a:pPr>
            <a:r>
              <a:rPr lang="de-DE" sz="1000" b="1" spc="20" baseline="0" dirty="0">
                <a:solidFill>
                  <a:schemeClr val="tx1"/>
                </a:solidFill>
              </a:rPr>
              <a:t>Fachbereich 11</a:t>
            </a:r>
          </a:p>
          <a:p>
            <a:pPr algn="l">
              <a:lnSpc>
                <a:spcPts val="1200"/>
              </a:lnSpc>
            </a:pPr>
            <a:r>
              <a:rPr lang="de-DE" sz="1000" b="0" spc="20" baseline="0" dirty="0">
                <a:solidFill>
                  <a:schemeClr val="tx1"/>
                </a:solidFill>
              </a:rPr>
              <a:t>Human- und Gesundheitswissenschaften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</a:extLst>
          </p:cNvPr>
          <p:cNvSpPr/>
          <p:nvPr userDrawn="1"/>
        </p:nvSpPr>
        <p:spPr bwMode="gray">
          <a:xfrm>
            <a:off x="-1" y="2960688"/>
            <a:ext cx="4043364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</a:extLst>
          </p:cNvPr>
          <p:cNvSpPr/>
          <p:nvPr userDrawn="1"/>
        </p:nvSpPr>
        <p:spPr bwMode="gray">
          <a:xfrm>
            <a:off x="-1" y="3933825"/>
            <a:ext cx="4043364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905375"/>
            <a:ext cx="4043364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</a:extLst>
          </p:cNvPr>
          <p:cNvSpPr/>
          <p:nvPr userDrawn="1"/>
        </p:nvSpPr>
        <p:spPr bwMode="gray">
          <a:xfrm>
            <a:off x="-1" y="5884655"/>
            <a:ext cx="4043364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</a:extLst>
          </p:cNvPr>
          <p:cNvSpPr/>
          <p:nvPr userDrawn="1"/>
        </p:nvSpPr>
        <p:spPr bwMode="gray">
          <a:xfrm>
            <a:off x="5087938" y="1952625"/>
            <a:ext cx="7104062" cy="4905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D3DA0664-74DA-496A-A215-87EE34D61CA4}"/>
              </a:ext>
            </a:extLst>
          </p:cNvPr>
          <p:cNvSpPr/>
          <p:nvPr userDrawn="1"/>
        </p:nvSpPr>
        <p:spPr bwMode="gray">
          <a:xfrm>
            <a:off x="6096000" y="2960688"/>
            <a:ext cx="1008063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4FB1D8DA-EE61-4B45-A0BE-6F822FC03B7A}"/>
              </a:ext>
            </a:extLst>
          </p:cNvPr>
          <p:cNvSpPr/>
          <p:nvPr userDrawn="1"/>
        </p:nvSpPr>
        <p:spPr bwMode="gray">
          <a:xfrm>
            <a:off x="8155553" y="2960688"/>
            <a:ext cx="1008063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E4141D52-3618-414B-A563-6A32A782B37C}"/>
              </a:ext>
            </a:extLst>
          </p:cNvPr>
          <p:cNvSpPr/>
          <p:nvPr userDrawn="1"/>
        </p:nvSpPr>
        <p:spPr bwMode="gray">
          <a:xfrm>
            <a:off x="10164763" y="2960688"/>
            <a:ext cx="1008063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393431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1" y="2456892"/>
            <a:ext cx="1523492" cy="44011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7644172" y="2373548"/>
            <a:ext cx="3527064" cy="2171576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7645147" y="4615774"/>
            <a:ext cx="3527677" cy="1268881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3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</a:extLst>
          </p:cNvPr>
          <p:cNvSpPr/>
          <p:nvPr userDrawn="1"/>
        </p:nvSpPr>
        <p:spPr bwMode="gray">
          <a:xfrm>
            <a:off x="-1" y="2960688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</a:extLst>
          </p:cNvPr>
          <p:cNvSpPr/>
          <p:nvPr userDrawn="1"/>
        </p:nvSpPr>
        <p:spPr bwMode="gray">
          <a:xfrm>
            <a:off x="-1" y="393382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90537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</a:extLst>
          </p:cNvPr>
          <p:cNvSpPr/>
          <p:nvPr userDrawn="1"/>
        </p:nvSpPr>
        <p:spPr bwMode="gray">
          <a:xfrm>
            <a:off x="-1" y="588465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CE21CB02-D9C6-4FAF-A21F-7A8AE11A4BEF}"/>
              </a:ext>
            </a:extLst>
          </p:cNvPr>
          <p:cNvSpPr/>
          <p:nvPr userDrawn="1"/>
        </p:nvSpPr>
        <p:spPr bwMode="gray">
          <a:xfrm>
            <a:off x="-1" y="6375123"/>
            <a:ext cx="1019175" cy="482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8807AC72-7C0F-482B-A3FD-7609DF861556}"/>
              </a:ext>
            </a:extLst>
          </p:cNvPr>
          <p:cNvSpPr/>
          <p:nvPr userDrawn="1"/>
        </p:nvSpPr>
        <p:spPr bwMode="gray">
          <a:xfrm>
            <a:off x="1019174" y="6375123"/>
            <a:ext cx="503745" cy="482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2" name="Bildplatzhalter 5">
            <a:extLst>
              <a:ext uri="{FF2B5EF4-FFF2-40B4-BE49-F238E27FC236}">
                <a16:creationId xmlns:a16="http://schemas.microsoft.com/office/drawing/2014/main" id="{A615BE17-964A-477F-9A04-70EE1C2C25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1522919" y="2456892"/>
            <a:ext cx="5581144" cy="4401108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72785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7078D-DB01-4ECB-8353-499E4EFB1B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06C738-4815-43AC-96CD-8F8802538EAB}"/>
              </a:ext>
            </a:extLst>
          </p:cNvPr>
          <p:cNvSpPr>
            <a:spLocks noGrp="1"/>
          </p:cNvSpPr>
          <p:nvPr>
            <p:ph idx="1"/>
          </p:nvPr>
        </p:nvSpPr>
        <p:spPr bwMode="gray"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B882475-F824-43AF-B19C-3578C663B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034525" y="2263728"/>
            <a:ext cx="9138299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</p:spTree>
    <p:extLst>
      <p:ext uri="{BB962C8B-B14F-4D97-AF65-F5344CB8AC3E}">
        <p14:creationId xmlns:p14="http://schemas.microsoft.com/office/powerpoint/2010/main" val="2720088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Bild (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7078D-DB01-4ECB-8353-499E4EFB1B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1019175" y="1695285"/>
            <a:ext cx="5620500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06C738-4815-43AC-96CD-8F8802538EAB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1019175" y="2913286"/>
            <a:ext cx="5616886" cy="296364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B882475-F824-43AF-B19C-3578C663B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027265" y="2263728"/>
            <a:ext cx="5612410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8D408A5-45DB-43F7-A63B-AEF19C2970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7104064" y="1773312"/>
            <a:ext cx="5087936" cy="410361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6261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Bild (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7078D-DB01-4ECB-8353-499E4EFB1B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591944" y="1695285"/>
            <a:ext cx="5584523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06C738-4815-43AC-96CD-8F8802538EAB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5591944" y="2913286"/>
            <a:ext cx="5580881" cy="296364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B882475-F824-43AF-B19C-3578C663B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600034" y="2263728"/>
            <a:ext cx="5576434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8D408A5-45DB-43F7-A63B-AEF19C2970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0" y="1773312"/>
            <a:ext cx="5087938" cy="410361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5747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600F8-8932-4173-99E6-EF778A2145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dirty="0"/>
              <a:t>Überschrift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FC03325-A8A9-49C7-A8EE-88E6668CB3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2027238" y="2384883"/>
            <a:ext cx="9145587" cy="3492041"/>
          </a:xfrm>
        </p:spPr>
        <p:txBody>
          <a:bodyPr/>
          <a:lstStyle>
            <a:lvl1pPr>
              <a:spcAft>
                <a:spcPts val="600"/>
              </a:spcAft>
              <a:defRPr sz="2300">
                <a:solidFill>
                  <a:schemeClr val="accent2"/>
                </a:solidFill>
              </a:defRPr>
            </a:lvl1pPr>
            <a:lvl2pPr marL="269875" indent="-269875">
              <a:spcAft>
                <a:spcPts val="600"/>
              </a:spcAft>
              <a:buFont typeface="Wingdings 3" panose="05040102010807070707" pitchFamily="18" charset="2"/>
              <a:buChar char="Ò"/>
              <a:defRPr/>
            </a:lvl2pPr>
            <a:lvl3pPr marL="804863" indent="-271463">
              <a:spcAft>
                <a:spcPts val="600"/>
              </a:spcAft>
              <a:defRPr/>
            </a:lvl3pPr>
            <a:lvl4pPr marL="1346200" indent="-268288">
              <a:spcAft>
                <a:spcPts val="600"/>
              </a:spcAft>
              <a:defRPr/>
            </a:lvl4pPr>
            <a:lvl5pPr marL="1879600" indent="-266700">
              <a:spcAft>
                <a:spcPts val="600"/>
              </a:spcAft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19872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600F8-8932-4173-99E6-EF778A2145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dirty="0"/>
              <a:t>Überschrift</a:t>
            </a:r>
          </a:p>
        </p:txBody>
      </p:sp>
    </p:spTree>
    <p:extLst>
      <p:ext uri="{BB962C8B-B14F-4D97-AF65-F5344CB8AC3E}">
        <p14:creationId xmlns:p14="http://schemas.microsoft.com/office/powerpoint/2010/main" val="32116835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4049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0" y="1952625"/>
            <a:ext cx="12192000" cy="4905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A356983-F90E-4A48-860D-1EC103066500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562616DF-97B9-4D6A-96AE-A6341EA17B76}"/>
              </a:ext>
            </a:extLst>
          </p:cNvPr>
          <p:cNvSpPr/>
          <p:nvPr userDrawn="1"/>
        </p:nvSpPr>
        <p:spPr bwMode="gray">
          <a:xfrm>
            <a:off x="9644423" y="413303"/>
            <a:ext cx="2318604" cy="4479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700"/>
              </a:lnSpc>
            </a:pPr>
            <a:r>
              <a:rPr lang="de-DE" sz="1400" b="0" spc="40" baseline="0" dirty="0">
                <a:solidFill>
                  <a:schemeClr val="tx1"/>
                </a:solidFill>
              </a:rPr>
              <a:t>Institut für Public Health und Pflegeforschung</a:t>
            </a:r>
          </a:p>
        </p:txBody>
      </p:sp>
      <p:sp>
        <p:nvSpPr>
          <p:cNvPr id="14" name="Eckige Klammer rechts 13">
            <a:extLst>
              <a:ext uri="{FF2B5EF4-FFF2-40B4-BE49-F238E27FC236}">
                <a16:creationId xmlns:a16="http://schemas.microsoft.com/office/drawing/2014/main" id="{0DD8E0B1-839F-40DF-B319-9D073963F17A}"/>
              </a:ext>
            </a:extLst>
          </p:cNvPr>
          <p:cNvSpPr/>
          <p:nvPr userDrawn="1"/>
        </p:nvSpPr>
        <p:spPr bwMode="gray">
          <a:xfrm rot="16200000">
            <a:off x="10470291" y="-1584463"/>
            <a:ext cx="189310" cy="2799411"/>
          </a:xfrm>
          <a:prstGeom prst="rightBracket">
            <a:avLst>
              <a:gd name="adj" fmla="val 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3BBC1A6E-5591-4590-B56D-89FA5CAE8E9F}"/>
              </a:ext>
            </a:extLst>
          </p:cNvPr>
          <p:cNvSpPr/>
          <p:nvPr userDrawn="1"/>
        </p:nvSpPr>
        <p:spPr bwMode="gray">
          <a:xfrm>
            <a:off x="9163616" y="-216694"/>
            <a:ext cx="2799411" cy="189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>
              <a:lnSpc>
                <a:spcPts val="1200"/>
              </a:lnSpc>
            </a:pPr>
            <a:r>
              <a:rPr lang="de-DE" sz="900" b="0" spc="20" baseline="0" dirty="0">
                <a:solidFill>
                  <a:schemeClr val="bg1">
                    <a:lumMod val="50000"/>
                  </a:schemeClr>
                </a:solidFill>
              </a:rPr>
              <a:t>Eingabe im Folienmaster (Ansicht &gt; Folienmaster)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E053708E-DE3A-4905-AD21-45C7EC7BC2FD}"/>
              </a:ext>
            </a:extLst>
          </p:cNvPr>
          <p:cNvSpPr/>
          <p:nvPr userDrawn="1"/>
        </p:nvSpPr>
        <p:spPr bwMode="gray">
          <a:xfrm>
            <a:off x="9651594" y="1036861"/>
            <a:ext cx="2311433" cy="6999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200"/>
              </a:lnSpc>
            </a:pPr>
            <a:r>
              <a:rPr lang="de-DE" sz="1000" b="1" spc="20" baseline="0" dirty="0">
                <a:solidFill>
                  <a:schemeClr val="tx1"/>
                </a:solidFill>
              </a:rPr>
              <a:t>Fachbereich 11</a:t>
            </a:r>
          </a:p>
          <a:p>
            <a:pPr algn="l">
              <a:lnSpc>
                <a:spcPts val="1200"/>
              </a:lnSpc>
            </a:pPr>
            <a:r>
              <a:rPr lang="de-DE" sz="1000" b="0" spc="20" baseline="0" dirty="0">
                <a:solidFill>
                  <a:schemeClr val="tx1"/>
                </a:solidFill>
              </a:rPr>
              <a:t>Human- und Gesundheitswissenschaften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437826"/>
            <a:ext cx="4043364" cy="24201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</a:extLst>
          </p:cNvPr>
          <p:cNvSpPr/>
          <p:nvPr userDrawn="1"/>
        </p:nvSpPr>
        <p:spPr bwMode="gray">
          <a:xfrm>
            <a:off x="-2" y="1952626"/>
            <a:ext cx="12192002" cy="2485200"/>
          </a:xfrm>
          <a:prstGeom prst="rect">
            <a:avLst/>
          </a:prstGeom>
          <a:solidFill>
            <a:srgbClr val="FEC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705B476D-C268-4FF4-8A7C-99879001B719}"/>
              </a:ext>
            </a:extLst>
          </p:cNvPr>
          <p:cNvSpPr/>
          <p:nvPr userDrawn="1"/>
        </p:nvSpPr>
        <p:spPr bwMode="gray">
          <a:xfrm>
            <a:off x="4043363" y="2465072"/>
            <a:ext cx="8148637" cy="504000"/>
          </a:xfrm>
          <a:prstGeom prst="rect">
            <a:avLst/>
          </a:prstGeom>
          <a:solidFill>
            <a:srgbClr val="F8A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794024E5-3454-4B0A-8EB0-03BDC83D5E33}"/>
              </a:ext>
            </a:extLst>
          </p:cNvPr>
          <p:cNvSpPr/>
          <p:nvPr userDrawn="1"/>
        </p:nvSpPr>
        <p:spPr bwMode="gray">
          <a:xfrm>
            <a:off x="4043363" y="3438209"/>
            <a:ext cx="8148637" cy="504000"/>
          </a:xfrm>
          <a:prstGeom prst="rect">
            <a:avLst/>
          </a:prstGeom>
          <a:solidFill>
            <a:srgbClr val="F8A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967849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0" y="1952625"/>
            <a:ext cx="5087937" cy="4905375"/>
          </a:xfrm>
          <a:prstGeom prst="rect">
            <a:avLst/>
          </a:prstGeom>
          <a:solidFill>
            <a:srgbClr val="D45C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A356983-F90E-4A48-860D-1EC103066500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562616DF-97B9-4D6A-96AE-A6341EA17B76}"/>
              </a:ext>
            </a:extLst>
          </p:cNvPr>
          <p:cNvSpPr/>
          <p:nvPr userDrawn="1"/>
        </p:nvSpPr>
        <p:spPr bwMode="gray">
          <a:xfrm>
            <a:off x="9644423" y="413303"/>
            <a:ext cx="2318604" cy="4479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700"/>
              </a:lnSpc>
            </a:pPr>
            <a:r>
              <a:rPr lang="de-DE" sz="1400" b="0" spc="40" baseline="0" dirty="0">
                <a:solidFill>
                  <a:schemeClr val="tx1"/>
                </a:solidFill>
              </a:rPr>
              <a:t>Institut für Public Health und Pflegewissenschaften</a:t>
            </a:r>
          </a:p>
        </p:txBody>
      </p:sp>
      <p:sp>
        <p:nvSpPr>
          <p:cNvPr id="14" name="Eckige Klammer rechts 13">
            <a:extLst>
              <a:ext uri="{FF2B5EF4-FFF2-40B4-BE49-F238E27FC236}">
                <a16:creationId xmlns:a16="http://schemas.microsoft.com/office/drawing/2014/main" id="{0DD8E0B1-839F-40DF-B319-9D073963F17A}"/>
              </a:ext>
            </a:extLst>
          </p:cNvPr>
          <p:cNvSpPr/>
          <p:nvPr userDrawn="1"/>
        </p:nvSpPr>
        <p:spPr bwMode="gray">
          <a:xfrm rot="16200000">
            <a:off x="10470291" y="-1584463"/>
            <a:ext cx="189310" cy="2799411"/>
          </a:xfrm>
          <a:prstGeom prst="rightBracket">
            <a:avLst>
              <a:gd name="adj" fmla="val 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3BBC1A6E-5591-4590-B56D-89FA5CAE8E9F}"/>
              </a:ext>
            </a:extLst>
          </p:cNvPr>
          <p:cNvSpPr/>
          <p:nvPr userDrawn="1"/>
        </p:nvSpPr>
        <p:spPr bwMode="gray">
          <a:xfrm>
            <a:off x="9163616" y="-216694"/>
            <a:ext cx="2799411" cy="189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>
              <a:lnSpc>
                <a:spcPts val="1200"/>
              </a:lnSpc>
            </a:pPr>
            <a:r>
              <a:rPr lang="de-DE" sz="900" b="0" spc="20" baseline="0" dirty="0">
                <a:solidFill>
                  <a:schemeClr val="bg1">
                    <a:lumMod val="50000"/>
                  </a:schemeClr>
                </a:solidFill>
              </a:rPr>
              <a:t>Eingabe im Folienmaster (Ansicht &gt; Folienmaster)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E053708E-DE3A-4905-AD21-45C7EC7BC2FD}"/>
              </a:ext>
            </a:extLst>
          </p:cNvPr>
          <p:cNvSpPr/>
          <p:nvPr userDrawn="1"/>
        </p:nvSpPr>
        <p:spPr bwMode="gray">
          <a:xfrm>
            <a:off x="9651594" y="1036861"/>
            <a:ext cx="2311433" cy="6999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200"/>
              </a:lnSpc>
            </a:pPr>
            <a:r>
              <a:rPr lang="de-DE" sz="1000" b="1" spc="20" baseline="0" dirty="0">
                <a:solidFill>
                  <a:schemeClr val="tx1"/>
                </a:solidFill>
              </a:rPr>
              <a:t>Fachbereich 11</a:t>
            </a:r>
          </a:p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00" b="0" spc="20" baseline="0" dirty="0">
                <a:solidFill>
                  <a:schemeClr val="tx1"/>
                </a:solidFill>
              </a:rPr>
              <a:t>Human- und Gesundheitswissenschaften</a:t>
            </a:r>
          </a:p>
          <a:p>
            <a:pPr algn="l">
              <a:lnSpc>
                <a:spcPts val="1200"/>
              </a:lnSpc>
            </a:pPr>
            <a:endParaRPr lang="de-DE" sz="1000" b="0" spc="20" baseline="0" dirty="0">
              <a:solidFill>
                <a:schemeClr val="tx1"/>
              </a:solidFill>
            </a:endParaRP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</a:extLst>
          </p:cNvPr>
          <p:cNvSpPr/>
          <p:nvPr userDrawn="1"/>
        </p:nvSpPr>
        <p:spPr bwMode="gray">
          <a:xfrm>
            <a:off x="-1" y="2456688"/>
            <a:ext cx="4043364" cy="504000"/>
          </a:xfrm>
          <a:prstGeom prst="rect">
            <a:avLst/>
          </a:prstGeom>
          <a:solidFill>
            <a:srgbClr val="F49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</a:extLst>
          </p:cNvPr>
          <p:cNvSpPr/>
          <p:nvPr userDrawn="1"/>
        </p:nvSpPr>
        <p:spPr bwMode="gray">
          <a:xfrm>
            <a:off x="-1" y="3429825"/>
            <a:ext cx="4043364" cy="504000"/>
          </a:xfrm>
          <a:prstGeom prst="rect">
            <a:avLst/>
          </a:prstGeom>
          <a:solidFill>
            <a:srgbClr val="F49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401375"/>
            <a:ext cx="4043364" cy="504000"/>
          </a:xfrm>
          <a:prstGeom prst="rect">
            <a:avLst/>
          </a:prstGeom>
          <a:solidFill>
            <a:srgbClr val="F49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</a:extLst>
          </p:cNvPr>
          <p:cNvSpPr/>
          <p:nvPr userDrawn="1"/>
        </p:nvSpPr>
        <p:spPr bwMode="gray">
          <a:xfrm>
            <a:off x="-1" y="5380655"/>
            <a:ext cx="4043364" cy="504000"/>
          </a:xfrm>
          <a:prstGeom prst="rect">
            <a:avLst/>
          </a:prstGeom>
          <a:solidFill>
            <a:srgbClr val="F49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</a:extLst>
          </p:cNvPr>
          <p:cNvSpPr/>
          <p:nvPr userDrawn="1"/>
        </p:nvSpPr>
        <p:spPr bwMode="gray">
          <a:xfrm>
            <a:off x="5087938" y="1952625"/>
            <a:ext cx="7104062" cy="4905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D3DA0664-74DA-496A-A215-87EE34D61CA4}"/>
              </a:ext>
            </a:extLst>
          </p:cNvPr>
          <p:cNvSpPr/>
          <p:nvPr userDrawn="1"/>
        </p:nvSpPr>
        <p:spPr bwMode="gray">
          <a:xfrm>
            <a:off x="6096000" y="4401374"/>
            <a:ext cx="6096000" cy="2456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807B5AA0-D076-495C-A212-0D431A03646E}"/>
              </a:ext>
            </a:extLst>
          </p:cNvPr>
          <p:cNvSpPr/>
          <p:nvPr userDrawn="1"/>
        </p:nvSpPr>
        <p:spPr bwMode="gray">
          <a:xfrm>
            <a:off x="28423" y="6359935"/>
            <a:ext cx="4043364" cy="504000"/>
          </a:xfrm>
          <a:prstGeom prst="rect">
            <a:avLst/>
          </a:prstGeom>
          <a:solidFill>
            <a:srgbClr val="F49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1359449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0" y="1952625"/>
            <a:ext cx="6096000" cy="4905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A356983-F90E-4A48-860D-1EC103066500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562616DF-97B9-4D6A-96AE-A6341EA17B76}"/>
              </a:ext>
            </a:extLst>
          </p:cNvPr>
          <p:cNvSpPr/>
          <p:nvPr userDrawn="1"/>
        </p:nvSpPr>
        <p:spPr bwMode="gray">
          <a:xfrm>
            <a:off x="9644423" y="413303"/>
            <a:ext cx="2318604" cy="4479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700"/>
              </a:lnSpc>
            </a:pPr>
            <a:r>
              <a:rPr lang="de-DE" sz="1400" b="0" spc="40" baseline="0" dirty="0">
                <a:solidFill>
                  <a:schemeClr val="tx1"/>
                </a:solidFill>
              </a:rPr>
              <a:t>Institut für Public Health und Pflegewissenschaften</a:t>
            </a:r>
          </a:p>
        </p:txBody>
      </p:sp>
      <p:sp>
        <p:nvSpPr>
          <p:cNvPr id="14" name="Eckige Klammer rechts 13">
            <a:extLst>
              <a:ext uri="{FF2B5EF4-FFF2-40B4-BE49-F238E27FC236}">
                <a16:creationId xmlns:a16="http://schemas.microsoft.com/office/drawing/2014/main" id="{0DD8E0B1-839F-40DF-B319-9D073963F17A}"/>
              </a:ext>
            </a:extLst>
          </p:cNvPr>
          <p:cNvSpPr/>
          <p:nvPr userDrawn="1"/>
        </p:nvSpPr>
        <p:spPr bwMode="gray">
          <a:xfrm rot="16200000">
            <a:off x="10470291" y="-1584463"/>
            <a:ext cx="189310" cy="2799411"/>
          </a:xfrm>
          <a:prstGeom prst="rightBracket">
            <a:avLst>
              <a:gd name="adj" fmla="val 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3BBC1A6E-5591-4590-B56D-89FA5CAE8E9F}"/>
              </a:ext>
            </a:extLst>
          </p:cNvPr>
          <p:cNvSpPr/>
          <p:nvPr userDrawn="1"/>
        </p:nvSpPr>
        <p:spPr bwMode="gray">
          <a:xfrm>
            <a:off x="9163616" y="-216694"/>
            <a:ext cx="2799411" cy="189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>
              <a:lnSpc>
                <a:spcPts val="1200"/>
              </a:lnSpc>
            </a:pPr>
            <a:r>
              <a:rPr lang="de-DE" sz="900" b="0" spc="20" baseline="0" dirty="0">
                <a:solidFill>
                  <a:schemeClr val="bg1">
                    <a:lumMod val="50000"/>
                  </a:schemeClr>
                </a:solidFill>
              </a:rPr>
              <a:t>Eingabe im Folienmaster (Ansicht &gt; Folienmaster)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E053708E-DE3A-4905-AD21-45C7EC7BC2FD}"/>
              </a:ext>
            </a:extLst>
          </p:cNvPr>
          <p:cNvSpPr/>
          <p:nvPr userDrawn="1"/>
        </p:nvSpPr>
        <p:spPr bwMode="gray">
          <a:xfrm>
            <a:off x="9651594" y="1036861"/>
            <a:ext cx="2311433" cy="6999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200"/>
              </a:lnSpc>
            </a:pPr>
            <a:r>
              <a:rPr lang="de-DE" sz="1000" b="1" spc="20" baseline="0" dirty="0">
                <a:solidFill>
                  <a:schemeClr val="tx1"/>
                </a:solidFill>
              </a:rPr>
              <a:t>Fachbereich 11</a:t>
            </a:r>
          </a:p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00" b="0" spc="20" baseline="0" dirty="0">
                <a:solidFill>
                  <a:schemeClr val="tx1"/>
                </a:solidFill>
              </a:rPr>
              <a:t>Human- und Gesundheitswissenschaften</a:t>
            </a:r>
          </a:p>
          <a:p>
            <a:pPr algn="l">
              <a:lnSpc>
                <a:spcPts val="1200"/>
              </a:lnSpc>
            </a:pPr>
            <a:endParaRPr lang="de-DE" sz="1000" b="0" spc="20" baseline="0" dirty="0">
              <a:solidFill>
                <a:schemeClr val="tx1"/>
              </a:solidFill>
            </a:endParaRP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</a:extLst>
          </p:cNvPr>
          <p:cNvSpPr/>
          <p:nvPr userDrawn="1"/>
        </p:nvSpPr>
        <p:spPr bwMode="gray">
          <a:xfrm>
            <a:off x="6096000" y="1952625"/>
            <a:ext cx="6096000" cy="4905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E4141D52-3618-414B-A563-6A32A782B37C}"/>
              </a:ext>
            </a:extLst>
          </p:cNvPr>
          <p:cNvSpPr/>
          <p:nvPr userDrawn="1"/>
        </p:nvSpPr>
        <p:spPr bwMode="gray">
          <a:xfrm>
            <a:off x="9156700" y="2960688"/>
            <a:ext cx="3035299" cy="3897312"/>
          </a:xfrm>
          <a:prstGeom prst="rect">
            <a:avLst/>
          </a:prstGeom>
          <a:solidFill>
            <a:srgbClr val="8581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9D1FFECA-CE3D-4183-B2EB-77B82BE437BE}"/>
              </a:ext>
            </a:extLst>
          </p:cNvPr>
          <p:cNvSpPr/>
          <p:nvPr userDrawn="1"/>
        </p:nvSpPr>
        <p:spPr bwMode="gray">
          <a:xfrm>
            <a:off x="0" y="2960688"/>
            <a:ext cx="1019177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1408DBDF-1F31-4F92-BD2B-2F4676144A82}"/>
              </a:ext>
            </a:extLst>
          </p:cNvPr>
          <p:cNvSpPr/>
          <p:nvPr userDrawn="1"/>
        </p:nvSpPr>
        <p:spPr bwMode="gray">
          <a:xfrm>
            <a:off x="2027239" y="2960688"/>
            <a:ext cx="1008062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568C62CA-75E6-4BD3-8CBF-B10BF263476E}"/>
              </a:ext>
            </a:extLst>
          </p:cNvPr>
          <p:cNvSpPr/>
          <p:nvPr userDrawn="1"/>
        </p:nvSpPr>
        <p:spPr bwMode="gray">
          <a:xfrm>
            <a:off x="4043363" y="2960688"/>
            <a:ext cx="1044575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935137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</a:extLst>
          </p:cNvPr>
          <p:cNvSpPr/>
          <p:nvPr userDrawn="1"/>
        </p:nvSpPr>
        <p:spPr bwMode="gray">
          <a:xfrm>
            <a:off x="-1" y="1952625"/>
            <a:ext cx="12192002" cy="4905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D3DA0664-74DA-496A-A215-87EE34D61CA4}"/>
              </a:ext>
            </a:extLst>
          </p:cNvPr>
          <p:cNvSpPr/>
          <p:nvPr userDrawn="1"/>
        </p:nvSpPr>
        <p:spPr bwMode="gray">
          <a:xfrm>
            <a:off x="4043363" y="2960688"/>
            <a:ext cx="1044575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1" y="1952625"/>
            <a:ext cx="3028384" cy="4905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A356983-F90E-4A48-860D-1EC103066500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562616DF-97B9-4D6A-96AE-A6341EA17B76}"/>
              </a:ext>
            </a:extLst>
          </p:cNvPr>
          <p:cNvSpPr/>
          <p:nvPr userDrawn="1"/>
        </p:nvSpPr>
        <p:spPr bwMode="gray">
          <a:xfrm>
            <a:off x="9644423" y="413303"/>
            <a:ext cx="2318604" cy="4479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700"/>
              </a:lnSpc>
            </a:pPr>
            <a:r>
              <a:rPr lang="de-DE" sz="1400" b="0" spc="40" baseline="0" dirty="0">
                <a:solidFill>
                  <a:schemeClr val="tx1"/>
                </a:solidFill>
              </a:rPr>
              <a:t>Institut für Public Health und Pflegewissenschaften</a:t>
            </a:r>
          </a:p>
        </p:txBody>
      </p:sp>
      <p:sp>
        <p:nvSpPr>
          <p:cNvPr id="14" name="Eckige Klammer rechts 13">
            <a:extLst>
              <a:ext uri="{FF2B5EF4-FFF2-40B4-BE49-F238E27FC236}">
                <a16:creationId xmlns:a16="http://schemas.microsoft.com/office/drawing/2014/main" id="{0DD8E0B1-839F-40DF-B319-9D073963F17A}"/>
              </a:ext>
            </a:extLst>
          </p:cNvPr>
          <p:cNvSpPr/>
          <p:nvPr userDrawn="1"/>
        </p:nvSpPr>
        <p:spPr bwMode="gray">
          <a:xfrm rot="16200000">
            <a:off x="10470291" y="-1584463"/>
            <a:ext cx="189310" cy="2799411"/>
          </a:xfrm>
          <a:prstGeom prst="rightBracket">
            <a:avLst>
              <a:gd name="adj" fmla="val 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3BBC1A6E-5591-4590-B56D-89FA5CAE8E9F}"/>
              </a:ext>
            </a:extLst>
          </p:cNvPr>
          <p:cNvSpPr/>
          <p:nvPr userDrawn="1"/>
        </p:nvSpPr>
        <p:spPr bwMode="gray">
          <a:xfrm>
            <a:off x="9163616" y="-216694"/>
            <a:ext cx="2799411" cy="189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>
              <a:lnSpc>
                <a:spcPts val="1200"/>
              </a:lnSpc>
            </a:pPr>
            <a:r>
              <a:rPr lang="de-DE" sz="900" b="0" spc="20" baseline="0" dirty="0">
                <a:solidFill>
                  <a:schemeClr val="bg1">
                    <a:lumMod val="50000"/>
                  </a:schemeClr>
                </a:solidFill>
              </a:rPr>
              <a:t>Eingabe im Folienmaster (Ansicht &gt; Folienmaster)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E053708E-DE3A-4905-AD21-45C7EC7BC2FD}"/>
              </a:ext>
            </a:extLst>
          </p:cNvPr>
          <p:cNvSpPr/>
          <p:nvPr userDrawn="1"/>
        </p:nvSpPr>
        <p:spPr bwMode="gray">
          <a:xfrm>
            <a:off x="9651594" y="1036861"/>
            <a:ext cx="2311433" cy="6999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200"/>
              </a:lnSpc>
            </a:pPr>
            <a:r>
              <a:rPr lang="de-DE" sz="1000" b="1" spc="20" baseline="0" dirty="0">
                <a:solidFill>
                  <a:schemeClr val="tx1"/>
                </a:solidFill>
              </a:rPr>
              <a:t>Fachbereich 11</a:t>
            </a:r>
          </a:p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00" b="0" spc="20" baseline="0" dirty="0">
                <a:solidFill>
                  <a:schemeClr val="tx1"/>
                </a:solidFill>
              </a:rPr>
              <a:t>Human- und Gesundheitswissenschaften</a:t>
            </a:r>
          </a:p>
          <a:p>
            <a:pPr algn="l">
              <a:lnSpc>
                <a:spcPts val="1200"/>
              </a:lnSpc>
            </a:pPr>
            <a:endParaRPr lang="de-DE" sz="1000" b="0" spc="20" baseline="0" dirty="0">
              <a:solidFill>
                <a:schemeClr val="tx1"/>
              </a:solidFill>
            </a:endParaRP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</a:extLst>
          </p:cNvPr>
          <p:cNvSpPr/>
          <p:nvPr userDrawn="1"/>
        </p:nvSpPr>
        <p:spPr bwMode="gray">
          <a:xfrm>
            <a:off x="-1" y="2960688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</a:extLst>
          </p:cNvPr>
          <p:cNvSpPr/>
          <p:nvPr userDrawn="1"/>
        </p:nvSpPr>
        <p:spPr bwMode="gray">
          <a:xfrm>
            <a:off x="-1" y="3933825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905375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</a:extLst>
          </p:cNvPr>
          <p:cNvSpPr/>
          <p:nvPr userDrawn="1"/>
        </p:nvSpPr>
        <p:spPr bwMode="gray">
          <a:xfrm>
            <a:off x="-1" y="5884655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8" name="Bildplatzhalter 5">
            <a:extLst>
              <a:ext uri="{FF2B5EF4-FFF2-40B4-BE49-F238E27FC236}">
                <a16:creationId xmlns:a16="http://schemas.microsoft.com/office/drawing/2014/main" id="{CFDE88C3-06B4-440E-95D0-050925E5DC6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5097461" y="1952625"/>
            <a:ext cx="7094538" cy="4905375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592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0" y="1952625"/>
            <a:ext cx="12191999" cy="4905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A356983-F90E-4A48-860D-1EC103066500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562616DF-97B9-4D6A-96AE-A6341EA17B76}"/>
              </a:ext>
            </a:extLst>
          </p:cNvPr>
          <p:cNvSpPr/>
          <p:nvPr userDrawn="1"/>
        </p:nvSpPr>
        <p:spPr bwMode="gray">
          <a:xfrm>
            <a:off x="9644423" y="413303"/>
            <a:ext cx="2318604" cy="4479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700"/>
              </a:lnSpc>
            </a:pPr>
            <a:r>
              <a:rPr lang="de-DE" sz="1400" b="0" spc="40" baseline="0" dirty="0">
                <a:solidFill>
                  <a:schemeClr val="tx1"/>
                </a:solidFill>
              </a:rPr>
              <a:t>Institut für Public Health und Pflegewissenschaften</a:t>
            </a:r>
          </a:p>
        </p:txBody>
      </p:sp>
      <p:sp>
        <p:nvSpPr>
          <p:cNvPr id="14" name="Eckige Klammer rechts 13">
            <a:extLst>
              <a:ext uri="{FF2B5EF4-FFF2-40B4-BE49-F238E27FC236}">
                <a16:creationId xmlns:a16="http://schemas.microsoft.com/office/drawing/2014/main" id="{0DD8E0B1-839F-40DF-B319-9D073963F17A}"/>
              </a:ext>
            </a:extLst>
          </p:cNvPr>
          <p:cNvSpPr/>
          <p:nvPr userDrawn="1"/>
        </p:nvSpPr>
        <p:spPr bwMode="gray">
          <a:xfrm rot="16200000">
            <a:off x="10470291" y="-1584463"/>
            <a:ext cx="189310" cy="2799411"/>
          </a:xfrm>
          <a:prstGeom prst="rightBracket">
            <a:avLst>
              <a:gd name="adj" fmla="val 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3BBC1A6E-5591-4590-B56D-89FA5CAE8E9F}"/>
              </a:ext>
            </a:extLst>
          </p:cNvPr>
          <p:cNvSpPr/>
          <p:nvPr userDrawn="1"/>
        </p:nvSpPr>
        <p:spPr bwMode="gray">
          <a:xfrm>
            <a:off x="9163616" y="-216694"/>
            <a:ext cx="2799411" cy="189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>
              <a:lnSpc>
                <a:spcPts val="1200"/>
              </a:lnSpc>
            </a:pPr>
            <a:r>
              <a:rPr lang="de-DE" sz="900" b="0" spc="20" baseline="0" dirty="0">
                <a:solidFill>
                  <a:schemeClr val="bg1">
                    <a:lumMod val="50000"/>
                  </a:schemeClr>
                </a:solidFill>
              </a:rPr>
              <a:t>Eingabe im Folienmaster (Ansicht &gt; Folienmaster)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E053708E-DE3A-4905-AD21-45C7EC7BC2FD}"/>
              </a:ext>
            </a:extLst>
          </p:cNvPr>
          <p:cNvSpPr/>
          <p:nvPr userDrawn="1"/>
        </p:nvSpPr>
        <p:spPr bwMode="gray">
          <a:xfrm>
            <a:off x="9651594" y="1036861"/>
            <a:ext cx="2311433" cy="6999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200"/>
              </a:lnSpc>
            </a:pPr>
            <a:r>
              <a:rPr lang="de-DE" sz="1000" b="1" spc="20" baseline="0" dirty="0">
                <a:solidFill>
                  <a:schemeClr val="tx1"/>
                </a:solidFill>
              </a:rPr>
              <a:t>Fachbereich 11</a:t>
            </a:r>
          </a:p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00" b="0" spc="20" baseline="0" dirty="0">
                <a:solidFill>
                  <a:schemeClr val="tx1"/>
                </a:solidFill>
              </a:rPr>
              <a:t>Human- und Gesundheitswissenschaften</a:t>
            </a:r>
          </a:p>
          <a:p>
            <a:pPr algn="l">
              <a:lnSpc>
                <a:spcPts val="1200"/>
              </a:lnSpc>
            </a:pPr>
            <a:endParaRPr lang="de-DE" sz="1000" b="0" spc="20" baseline="0" dirty="0">
              <a:solidFill>
                <a:schemeClr val="tx1"/>
              </a:solidFill>
            </a:endParaRP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</a:extLst>
          </p:cNvPr>
          <p:cNvSpPr/>
          <p:nvPr userDrawn="1"/>
        </p:nvSpPr>
        <p:spPr bwMode="gray">
          <a:xfrm>
            <a:off x="-1" y="2960688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</a:extLst>
          </p:cNvPr>
          <p:cNvSpPr/>
          <p:nvPr userDrawn="1"/>
        </p:nvSpPr>
        <p:spPr bwMode="gray">
          <a:xfrm>
            <a:off x="-1" y="3933825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905375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</a:extLst>
          </p:cNvPr>
          <p:cNvSpPr/>
          <p:nvPr userDrawn="1"/>
        </p:nvSpPr>
        <p:spPr bwMode="gray">
          <a:xfrm>
            <a:off x="-1" y="5884655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8" name="Bildplatzhalter 5">
            <a:extLst>
              <a:ext uri="{FF2B5EF4-FFF2-40B4-BE49-F238E27FC236}">
                <a16:creationId xmlns:a16="http://schemas.microsoft.com/office/drawing/2014/main" id="{CFDE88C3-06B4-440E-95D0-050925E5DC6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3028385" y="1952625"/>
            <a:ext cx="9163614" cy="4905375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40FA568C-805B-407C-9EE5-FB8CBB39EC69}"/>
              </a:ext>
            </a:extLst>
          </p:cNvPr>
          <p:cNvSpPr/>
          <p:nvPr userDrawn="1"/>
        </p:nvSpPr>
        <p:spPr bwMode="gray">
          <a:xfrm>
            <a:off x="-1" y="6375123"/>
            <a:ext cx="2027239" cy="482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1A078990-72C4-435D-8DE4-33CD5E1B664F}"/>
              </a:ext>
            </a:extLst>
          </p:cNvPr>
          <p:cNvSpPr/>
          <p:nvPr userDrawn="1"/>
        </p:nvSpPr>
        <p:spPr bwMode="gray">
          <a:xfrm>
            <a:off x="2027238" y="6375123"/>
            <a:ext cx="1001147" cy="482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260208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1" y="2456892"/>
            <a:ext cx="1523492" cy="44011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2027237" y="2365928"/>
            <a:ext cx="9143999" cy="1351104"/>
          </a:xfrm>
        </p:spPr>
        <p:txBody>
          <a:bodyPr anchor="t"/>
          <a:lstStyle>
            <a:lvl1pPr algn="l">
              <a:defRPr sz="4800" spc="14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2027237" y="3849712"/>
            <a:ext cx="9145587" cy="1055663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3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A356983-F90E-4A48-860D-1EC103066500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254E2EAC-AEE9-4D5D-A0D0-82841FC4D7C6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227094" y="5962998"/>
            <a:ext cx="605628" cy="404041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89DCF0DD-EDCE-4C31-822C-61A9D1088CEA}"/>
              </a:ext>
            </a:extLst>
          </p:cNvPr>
          <p:cNvPicPr/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948838" y="5962998"/>
            <a:ext cx="658586" cy="404041"/>
          </a:xfrm>
          <a:prstGeom prst="rect">
            <a:avLst/>
          </a:prstGeom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562616DF-97B9-4D6A-96AE-A6341EA17B76}"/>
              </a:ext>
            </a:extLst>
          </p:cNvPr>
          <p:cNvSpPr/>
          <p:nvPr userDrawn="1"/>
        </p:nvSpPr>
        <p:spPr bwMode="gray">
          <a:xfrm>
            <a:off x="9644423" y="413303"/>
            <a:ext cx="2318604" cy="4479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700"/>
              </a:lnSpc>
            </a:pPr>
            <a:r>
              <a:rPr lang="de-DE" sz="1400" b="0" spc="40" baseline="0" dirty="0">
                <a:solidFill>
                  <a:schemeClr val="tx1"/>
                </a:solidFill>
              </a:rPr>
              <a:t>Institut für Public Health und Pflegewissenschaften</a:t>
            </a:r>
          </a:p>
        </p:txBody>
      </p:sp>
      <p:sp>
        <p:nvSpPr>
          <p:cNvPr id="14" name="Eckige Klammer rechts 13">
            <a:extLst>
              <a:ext uri="{FF2B5EF4-FFF2-40B4-BE49-F238E27FC236}">
                <a16:creationId xmlns:a16="http://schemas.microsoft.com/office/drawing/2014/main" id="{0DD8E0B1-839F-40DF-B319-9D073963F17A}"/>
              </a:ext>
            </a:extLst>
          </p:cNvPr>
          <p:cNvSpPr/>
          <p:nvPr userDrawn="1"/>
        </p:nvSpPr>
        <p:spPr bwMode="gray">
          <a:xfrm rot="16200000">
            <a:off x="10470291" y="-1584463"/>
            <a:ext cx="189310" cy="2799411"/>
          </a:xfrm>
          <a:prstGeom prst="rightBracket">
            <a:avLst>
              <a:gd name="adj" fmla="val 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3BBC1A6E-5591-4590-B56D-89FA5CAE8E9F}"/>
              </a:ext>
            </a:extLst>
          </p:cNvPr>
          <p:cNvSpPr/>
          <p:nvPr userDrawn="1"/>
        </p:nvSpPr>
        <p:spPr bwMode="gray">
          <a:xfrm>
            <a:off x="9163616" y="-216694"/>
            <a:ext cx="2799411" cy="189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>
              <a:lnSpc>
                <a:spcPts val="1200"/>
              </a:lnSpc>
            </a:pPr>
            <a:r>
              <a:rPr lang="de-DE" sz="900" b="0" spc="20" baseline="0" dirty="0">
                <a:solidFill>
                  <a:schemeClr val="bg1">
                    <a:lumMod val="50000"/>
                  </a:schemeClr>
                </a:solidFill>
              </a:rPr>
              <a:t>Eingabe im Folienmaster (Ansicht &gt; Folienmaster)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E053708E-DE3A-4905-AD21-45C7EC7BC2FD}"/>
              </a:ext>
            </a:extLst>
          </p:cNvPr>
          <p:cNvSpPr/>
          <p:nvPr userDrawn="1"/>
        </p:nvSpPr>
        <p:spPr bwMode="gray">
          <a:xfrm>
            <a:off x="9651594" y="1036861"/>
            <a:ext cx="2311433" cy="6999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200"/>
              </a:lnSpc>
            </a:pPr>
            <a:r>
              <a:rPr lang="de-DE" sz="1000" b="1" spc="20" baseline="0" dirty="0">
                <a:solidFill>
                  <a:schemeClr val="tx1"/>
                </a:solidFill>
              </a:rPr>
              <a:t>Fachbereich 11</a:t>
            </a:r>
          </a:p>
          <a:p>
            <a:pPr algn="l">
              <a:lnSpc>
                <a:spcPts val="1200"/>
              </a:lnSpc>
            </a:pPr>
            <a:r>
              <a:rPr lang="de-DE" sz="1000" b="0" spc="20" baseline="0" dirty="0">
                <a:solidFill>
                  <a:schemeClr val="tx1"/>
                </a:solidFill>
              </a:rPr>
              <a:t>Human- und Gesundheitswissenschaften</a:t>
            </a:r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41D381FE-4517-4C56-A7DE-19E7CE3113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2027238" y="5355020"/>
            <a:ext cx="5076825" cy="1055663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700"/>
            </a:lvl1pPr>
            <a:lvl2pPr>
              <a:lnSpc>
                <a:spcPct val="100000"/>
              </a:lnSpc>
              <a:defRPr sz="1700"/>
            </a:lvl2pPr>
            <a:lvl3pPr>
              <a:lnSpc>
                <a:spcPct val="100000"/>
              </a:lnSpc>
              <a:defRPr sz="1700"/>
            </a:lvl3pPr>
            <a:lvl4pPr>
              <a:lnSpc>
                <a:spcPct val="100000"/>
              </a:lnSpc>
              <a:defRPr sz="1700"/>
            </a:lvl4pPr>
            <a:lvl5pPr>
              <a:lnSpc>
                <a:spcPct val="100000"/>
              </a:lnSpc>
              <a:defRPr sz="1700"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</a:extLst>
          </p:cNvPr>
          <p:cNvSpPr/>
          <p:nvPr userDrawn="1"/>
        </p:nvSpPr>
        <p:spPr bwMode="gray">
          <a:xfrm>
            <a:off x="-1" y="2960688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</a:extLst>
          </p:cNvPr>
          <p:cNvSpPr/>
          <p:nvPr userDrawn="1"/>
        </p:nvSpPr>
        <p:spPr bwMode="gray">
          <a:xfrm>
            <a:off x="-1" y="393382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90537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</a:extLst>
          </p:cNvPr>
          <p:cNvSpPr/>
          <p:nvPr userDrawn="1"/>
        </p:nvSpPr>
        <p:spPr bwMode="gray">
          <a:xfrm>
            <a:off x="-1" y="588465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CE21CB02-D9C6-4FAF-A21F-7A8AE11A4BEF}"/>
              </a:ext>
            </a:extLst>
          </p:cNvPr>
          <p:cNvSpPr/>
          <p:nvPr userDrawn="1"/>
        </p:nvSpPr>
        <p:spPr bwMode="gray">
          <a:xfrm>
            <a:off x="-1" y="6375123"/>
            <a:ext cx="1019175" cy="482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8807AC72-7C0F-482B-A3FD-7609DF861556}"/>
              </a:ext>
            </a:extLst>
          </p:cNvPr>
          <p:cNvSpPr/>
          <p:nvPr userDrawn="1"/>
        </p:nvSpPr>
        <p:spPr bwMode="gray">
          <a:xfrm>
            <a:off x="1019174" y="6375123"/>
            <a:ext cx="503745" cy="482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9" name="Eckige Klammer rechts 28">
            <a:extLst>
              <a:ext uri="{FF2B5EF4-FFF2-40B4-BE49-F238E27FC236}">
                <a16:creationId xmlns:a16="http://schemas.microsoft.com/office/drawing/2014/main" id="{7B79195D-A05E-4DEC-9BC6-6B4C8E00C032}"/>
              </a:ext>
            </a:extLst>
          </p:cNvPr>
          <p:cNvSpPr/>
          <p:nvPr userDrawn="1"/>
        </p:nvSpPr>
        <p:spPr bwMode="gray">
          <a:xfrm rot="5400000">
            <a:off x="9674565" y="4876403"/>
            <a:ext cx="189310" cy="4390863"/>
          </a:xfrm>
          <a:prstGeom prst="rightBracket">
            <a:avLst>
              <a:gd name="adj" fmla="val 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CBF008EA-A215-4D23-A3F1-26DE0C8EFE0A}"/>
              </a:ext>
            </a:extLst>
          </p:cNvPr>
          <p:cNvSpPr/>
          <p:nvPr userDrawn="1"/>
        </p:nvSpPr>
        <p:spPr bwMode="gray">
          <a:xfrm>
            <a:off x="7572164" y="6957392"/>
            <a:ext cx="4390863" cy="189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>
              <a:lnSpc>
                <a:spcPts val="1200"/>
              </a:lnSpc>
            </a:pPr>
            <a:r>
              <a:rPr lang="de-DE" sz="900" b="0" spc="20" baseline="0" dirty="0">
                <a:solidFill>
                  <a:schemeClr val="bg1">
                    <a:lumMod val="50000"/>
                  </a:schemeClr>
                </a:solidFill>
              </a:rPr>
              <a:t>Eingabe im Titelmaster (Ansicht &gt; Folienmaster)</a:t>
            </a:r>
          </a:p>
        </p:txBody>
      </p:sp>
    </p:spTree>
    <p:extLst>
      <p:ext uri="{BB962C8B-B14F-4D97-AF65-F5344CB8AC3E}">
        <p14:creationId xmlns:p14="http://schemas.microsoft.com/office/powerpoint/2010/main" val="3305718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1" y="2456892"/>
            <a:ext cx="1523492" cy="44011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2027237" y="2373548"/>
            <a:ext cx="9143999" cy="1055663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2027237" y="3652644"/>
            <a:ext cx="9145587" cy="1055663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3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</a:extLst>
          </p:cNvPr>
          <p:cNvSpPr/>
          <p:nvPr userDrawn="1"/>
        </p:nvSpPr>
        <p:spPr bwMode="gray">
          <a:xfrm>
            <a:off x="-1" y="2960688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</a:extLst>
          </p:cNvPr>
          <p:cNvSpPr/>
          <p:nvPr userDrawn="1"/>
        </p:nvSpPr>
        <p:spPr bwMode="gray">
          <a:xfrm>
            <a:off x="-1" y="393382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90537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</a:extLst>
          </p:cNvPr>
          <p:cNvSpPr/>
          <p:nvPr userDrawn="1"/>
        </p:nvSpPr>
        <p:spPr bwMode="gray">
          <a:xfrm>
            <a:off x="-1" y="588465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CE21CB02-D9C6-4FAF-A21F-7A8AE11A4BEF}"/>
              </a:ext>
            </a:extLst>
          </p:cNvPr>
          <p:cNvSpPr/>
          <p:nvPr userDrawn="1"/>
        </p:nvSpPr>
        <p:spPr bwMode="gray">
          <a:xfrm>
            <a:off x="-1" y="6375123"/>
            <a:ext cx="1019175" cy="482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8807AC72-7C0F-482B-A3FD-7609DF861556}"/>
              </a:ext>
            </a:extLst>
          </p:cNvPr>
          <p:cNvSpPr/>
          <p:nvPr userDrawn="1"/>
        </p:nvSpPr>
        <p:spPr bwMode="gray">
          <a:xfrm>
            <a:off x="1019174" y="6375123"/>
            <a:ext cx="503745" cy="482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357365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wischentite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1" y="2456892"/>
            <a:ext cx="1523492" cy="44011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2027237" y="2373548"/>
            <a:ext cx="9143999" cy="1055663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2027237" y="3652644"/>
            <a:ext cx="9145587" cy="1055663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3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</a:extLst>
          </p:cNvPr>
          <p:cNvSpPr/>
          <p:nvPr userDrawn="1"/>
        </p:nvSpPr>
        <p:spPr bwMode="gray">
          <a:xfrm>
            <a:off x="-1" y="2960688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</a:extLst>
          </p:cNvPr>
          <p:cNvSpPr/>
          <p:nvPr userDrawn="1"/>
        </p:nvSpPr>
        <p:spPr bwMode="gray">
          <a:xfrm>
            <a:off x="-1" y="393382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90537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</a:extLst>
          </p:cNvPr>
          <p:cNvSpPr/>
          <p:nvPr userDrawn="1"/>
        </p:nvSpPr>
        <p:spPr bwMode="gray">
          <a:xfrm>
            <a:off x="-1" y="588465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CE21CB02-D9C6-4FAF-A21F-7A8AE11A4BEF}"/>
              </a:ext>
            </a:extLst>
          </p:cNvPr>
          <p:cNvSpPr/>
          <p:nvPr userDrawn="1"/>
        </p:nvSpPr>
        <p:spPr bwMode="gray">
          <a:xfrm>
            <a:off x="-1" y="6375123"/>
            <a:ext cx="1019175" cy="482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8807AC72-7C0F-482B-A3FD-7609DF861556}"/>
              </a:ext>
            </a:extLst>
          </p:cNvPr>
          <p:cNvSpPr/>
          <p:nvPr userDrawn="1"/>
        </p:nvSpPr>
        <p:spPr bwMode="gray">
          <a:xfrm>
            <a:off x="1019174" y="6375123"/>
            <a:ext cx="503745" cy="482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83DE9572-8E5E-4AD2-A045-DE4EF26645BB}"/>
              </a:ext>
            </a:extLst>
          </p:cNvPr>
          <p:cNvSpPr/>
          <p:nvPr userDrawn="1"/>
        </p:nvSpPr>
        <p:spPr bwMode="gray">
          <a:xfrm>
            <a:off x="8148228" y="280777"/>
            <a:ext cx="1541513" cy="4479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200"/>
              </a:lnSpc>
            </a:pPr>
            <a:r>
              <a:rPr lang="de-DE" sz="900" b="1" spc="20" baseline="0" dirty="0">
                <a:solidFill>
                  <a:schemeClr val="tx1"/>
                </a:solidFill>
              </a:rPr>
              <a:t>Titel der Präsentation,</a:t>
            </a:r>
          </a:p>
          <a:p>
            <a:pPr algn="l">
              <a:lnSpc>
                <a:spcPts val="1200"/>
              </a:lnSpc>
            </a:pPr>
            <a:r>
              <a:rPr lang="de-DE" sz="900" b="1" spc="20" baseline="0" dirty="0">
                <a:solidFill>
                  <a:schemeClr val="tx1"/>
                </a:solidFill>
              </a:rPr>
              <a:t>auch zweizeilig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08D53BEF-CD74-4AC4-86FD-B47180013FFA}"/>
              </a:ext>
            </a:extLst>
          </p:cNvPr>
          <p:cNvSpPr/>
          <p:nvPr userDrawn="1"/>
        </p:nvSpPr>
        <p:spPr bwMode="gray">
          <a:xfrm>
            <a:off x="9888710" y="280777"/>
            <a:ext cx="1853160" cy="4479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200"/>
              </a:lnSpc>
            </a:pPr>
            <a:r>
              <a:rPr lang="de-DE" sz="900" b="0" spc="20" baseline="0" dirty="0">
                <a:solidFill>
                  <a:schemeClr val="tx1"/>
                </a:solidFill>
              </a:rPr>
              <a:t>Prof. Dr. Vorname Nachname</a:t>
            </a:r>
          </a:p>
          <a:p>
            <a:pPr algn="l">
              <a:lnSpc>
                <a:spcPts val="1200"/>
              </a:lnSpc>
            </a:pPr>
            <a:r>
              <a:rPr lang="de-DE" sz="900" b="0" spc="20" baseline="0" dirty="0">
                <a:solidFill>
                  <a:schemeClr val="tx1"/>
                </a:solidFill>
              </a:rPr>
              <a:t>Bremen 1.1.2021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5E281277-D79B-4279-8BB1-3B4FA19DD0A0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289509"/>
            <a:ext cx="1324159" cy="476631"/>
          </a:xfrm>
          <a:prstGeom prst="rect">
            <a:avLst/>
          </a:prstGeom>
        </p:spPr>
      </p:pic>
      <p:sp>
        <p:nvSpPr>
          <p:cNvPr id="14" name="Eckige Klammer rechts 13">
            <a:extLst>
              <a:ext uri="{FF2B5EF4-FFF2-40B4-BE49-F238E27FC236}">
                <a16:creationId xmlns:a16="http://schemas.microsoft.com/office/drawing/2014/main" id="{BAB5BA0A-E485-4346-B973-2FD5FD95047E}"/>
              </a:ext>
            </a:extLst>
          </p:cNvPr>
          <p:cNvSpPr/>
          <p:nvPr userDrawn="1"/>
        </p:nvSpPr>
        <p:spPr bwMode="gray">
          <a:xfrm rot="16200000">
            <a:off x="9962802" y="-2091952"/>
            <a:ext cx="189310" cy="3814390"/>
          </a:xfrm>
          <a:prstGeom prst="rightBracket">
            <a:avLst>
              <a:gd name="adj" fmla="val 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259F012B-F492-42B7-AF35-6F2768EF629D}"/>
              </a:ext>
            </a:extLst>
          </p:cNvPr>
          <p:cNvSpPr/>
          <p:nvPr userDrawn="1"/>
        </p:nvSpPr>
        <p:spPr bwMode="gray">
          <a:xfrm>
            <a:off x="8148638" y="-216694"/>
            <a:ext cx="3814390" cy="189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>
              <a:lnSpc>
                <a:spcPts val="1200"/>
              </a:lnSpc>
            </a:pPr>
            <a:r>
              <a:rPr lang="de-DE" sz="900" b="0" spc="20" baseline="0" dirty="0">
                <a:solidFill>
                  <a:schemeClr val="bg1">
                    <a:lumMod val="50000"/>
                  </a:schemeClr>
                </a:solidFill>
              </a:rPr>
              <a:t>Eingabe im Folienmaster (Ansicht &gt; Folienmaster)</a:t>
            </a:r>
          </a:p>
        </p:txBody>
      </p:sp>
    </p:spTree>
    <p:extLst>
      <p:ext uri="{BB962C8B-B14F-4D97-AF65-F5344CB8AC3E}">
        <p14:creationId xmlns:p14="http://schemas.microsoft.com/office/powerpoint/2010/main" val="492752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ckige Klammer rechts 14">
            <a:extLst>
              <a:ext uri="{FF2B5EF4-FFF2-40B4-BE49-F238E27FC236}">
                <a16:creationId xmlns:a16="http://schemas.microsoft.com/office/drawing/2014/main" id="{89ADBADE-F589-410F-AB02-1685B9054F34}"/>
              </a:ext>
            </a:extLst>
          </p:cNvPr>
          <p:cNvSpPr/>
          <p:nvPr userDrawn="1"/>
        </p:nvSpPr>
        <p:spPr bwMode="gray">
          <a:xfrm rot="16200000">
            <a:off x="9192045" y="-2862709"/>
            <a:ext cx="189310" cy="5355904"/>
          </a:xfrm>
          <a:prstGeom prst="rightBracket">
            <a:avLst>
              <a:gd name="adj" fmla="val 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C1E6E23-75A2-4A9C-970C-041E4AE5523A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2027239" y="1695285"/>
            <a:ext cx="9145586" cy="59047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Überschrift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6B5931B-A958-4B9A-9AE3-B1EF91278B16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2027238" y="2913286"/>
            <a:ext cx="9145587" cy="29636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563DA0C9-86BB-4A65-BB61-BD40DB4E571B}"/>
              </a:ext>
            </a:extLst>
          </p:cNvPr>
          <p:cNvSpPr/>
          <p:nvPr userDrawn="1"/>
        </p:nvSpPr>
        <p:spPr bwMode="gray">
          <a:xfrm>
            <a:off x="6607125" y="280777"/>
            <a:ext cx="1541513" cy="4479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200"/>
              </a:lnSpc>
            </a:pPr>
            <a:r>
              <a:rPr lang="de-DE" sz="900" b="1" spc="20" baseline="0" dirty="0">
                <a:solidFill>
                  <a:schemeClr val="tx1"/>
                </a:solidFill>
              </a:rPr>
              <a:t>Titel der Präsentation,</a:t>
            </a:r>
          </a:p>
          <a:p>
            <a:pPr algn="l">
              <a:lnSpc>
                <a:spcPts val="1200"/>
              </a:lnSpc>
            </a:pPr>
            <a:r>
              <a:rPr lang="de-DE" sz="900" b="1" spc="20" baseline="0" dirty="0">
                <a:solidFill>
                  <a:schemeClr val="tx1"/>
                </a:solidFill>
              </a:rPr>
              <a:t>auch zweizeilig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E14FB7B2-AF36-43C6-AAEC-A3F41A7EE3A6}"/>
              </a:ext>
            </a:extLst>
          </p:cNvPr>
          <p:cNvSpPr/>
          <p:nvPr userDrawn="1"/>
        </p:nvSpPr>
        <p:spPr bwMode="gray">
          <a:xfrm>
            <a:off x="8311603" y="280777"/>
            <a:ext cx="1853160" cy="4479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200"/>
              </a:lnSpc>
            </a:pPr>
            <a:r>
              <a:rPr lang="de-DE" sz="900" b="0" spc="20" baseline="0" dirty="0">
                <a:solidFill>
                  <a:schemeClr val="tx1"/>
                </a:solidFill>
              </a:rPr>
              <a:t>Prof. Dr. Vorname Nachname</a:t>
            </a:r>
          </a:p>
          <a:p>
            <a:pPr algn="l">
              <a:lnSpc>
                <a:spcPts val="1200"/>
              </a:lnSpc>
            </a:pPr>
            <a:r>
              <a:rPr lang="de-DE" sz="900" b="0" spc="20" baseline="0" dirty="0">
                <a:solidFill>
                  <a:schemeClr val="tx1"/>
                </a:solidFill>
              </a:rPr>
              <a:t>Bremen 1.1.2021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2584FAE8-BA03-4EAB-BCAF-73D709879034}"/>
              </a:ext>
            </a:extLst>
          </p:cNvPr>
          <p:cNvSpPr/>
          <p:nvPr userDrawn="1"/>
        </p:nvSpPr>
        <p:spPr bwMode="gray">
          <a:xfrm>
            <a:off x="6607124" y="-216694"/>
            <a:ext cx="5355904" cy="189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>
              <a:lnSpc>
                <a:spcPts val="1200"/>
              </a:lnSpc>
            </a:pPr>
            <a:r>
              <a:rPr lang="de-DE" sz="900" b="0" spc="20" baseline="0" dirty="0">
                <a:solidFill>
                  <a:schemeClr val="bg1">
                    <a:lumMod val="50000"/>
                  </a:schemeClr>
                </a:solidFill>
              </a:rPr>
              <a:t>Eingabe im Folienmaster (Ansicht &gt; Folienmaster)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E3EF6AEE-3C8B-496D-8668-32A9F28B5ABA}"/>
              </a:ext>
            </a:extLst>
          </p:cNvPr>
          <p:cNvPicPr/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325277" y="247273"/>
            <a:ext cx="528922" cy="352867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12B9E7F9-F4C4-49AF-A7F4-62E95FDA777F}"/>
              </a:ext>
            </a:extLst>
          </p:cNvPr>
          <p:cNvPicPr/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828954" y="247273"/>
            <a:ext cx="575173" cy="352867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906DDA9E-2782-45F0-BC36-C40076982A08}"/>
              </a:ext>
            </a:extLst>
          </p:cNvPr>
          <p:cNvPicPr/>
          <p:nvPr userDrawn="1"/>
        </p:nvPicPr>
        <p:blipFill>
          <a:blip r:embed="rId2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289509"/>
            <a:ext cx="1324159" cy="476631"/>
          </a:xfrm>
          <a:prstGeom prst="rect">
            <a:avLst/>
          </a:prstGeom>
        </p:spPr>
      </p:pic>
      <p:sp>
        <p:nvSpPr>
          <p:cNvPr id="19" name="Rechteck 18">
            <a:extLst>
              <a:ext uri="{FF2B5EF4-FFF2-40B4-BE49-F238E27FC236}">
                <a16:creationId xmlns:a16="http://schemas.microsoft.com/office/drawing/2014/main" id="{C12A2495-A6F7-42A6-B822-3649397E6F5A}"/>
              </a:ext>
            </a:extLst>
          </p:cNvPr>
          <p:cNvSpPr/>
          <p:nvPr userDrawn="1"/>
        </p:nvSpPr>
        <p:spPr bwMode="gray">
          <a:xfrm>
            <a:off x="10537638" y="324000"/>
            <a:ext cx="126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100"/>
              </a:lnSpc>
            </a:pPr>
            <a:r>
              <a:rPr lang="de-DE" sz="1100" b="0" spc="40" baseline="0" dirty="0">
                <a:solidFill>
                  <a:schemeClr val="tx1"/>
                </a:solidFill>
              </a:rPr>
              <a:t>Institut für Public Health und Pflegeforschung </a:t>
            </a:r>
          </a:p>
        </p:txBody>
      </p:sp>
    </p:spTree>
    <p:extLst>
      <p:ext uri="{BB962C8B-B14F-4D97-AF65-F5344CB8AC3E}">
        <p14:creationId xmlns:p14="http://schemas.microsoft.com/office/powerpoint/2010/main" val="3496844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49" r:id="rId7"/>
    <p:sldLayoutId id="2147483659" r:id="rId8"/>
    <p:sldLayoutId id="2147483660" r:id="rId9"/>
    <p:sldLayoutId id="2147483661" r:id="rId10"/>
    <p:sldLayoutId id="2147483650" r:id="rId11"/>
    <p:sldLayoutId id="2147483656" r:id="rId12"/>
    <p:sldLayoutId id="2147483657" r:id="rId13"/>
    <p:sldLayoutId id="2147483658" r:id="rId14"/>
    <p:sldLayoutId id="2147483654" r:id="rId15"/>
    <p:sldLayoutId id="2147483655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14000"/>
        </a:lnSpc>
        <a:spcBef>
          <a:spcPts val="0"/>
        </a:spcBef>
        <a:buFont typeface="Wingdings 3" panose="05040102010807070707" pitchFamily="18" charset="2"/>
        <a:buChar char="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808038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341438" indent="-266700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882775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422525" indent="-266700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18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4475" userDrawn="1">
          <p15:clr>
            <a:srgbClr val="F26B43"/>
          </p15:clr>
        </p15:guide>
        <p15:guide id="4" pos="3205" userDrawn="1">
          <p15:clr>
            <a:srgbClr val="F26B43"/>
          </p15:clr>
        </p15:guide>
        <p15:guide id="5" pos="2547" userDrawn="1">
          <p15:clr>
            <a:srgbClr val="F26B43"/>
          </p15:clr>
        </p15:guide>
        <p15:guide id="6" pos="5133" userDrawn="1">
          <p15:clr>
            <a:srgbClr val="F26B43"/>
          </p15:clr>
        </p15:guide>
        <p15:guide id="7" pos="5768" userDrawn="1">
          <p15:clr>
            <a:srgbClr val="F26B43"/>
          </p15:clr>
        </p15:guide>
        <p15:guide id="8" pos="1912" userDrawn="1">
          <p15:clr>
            <a:srgbClr val="F26B43"/>
          </p15:clr>
        </p15:guide>
        <p15:guide id="9" pos="1277" userDrawn="1">
          <p15:clr>
            <a:srgbClr val="F26B43"/>
          </p15:clr>
        </p15:guide>
        <p15:guide id="10" pos="6403" userDrawn="1">
          <p15:clr>
            <a:srgbClr val="F26B43"/>
          </p15:clr>
        </p15:guide>
        <p15:guide id="11" pos="7038" userDrawn="1">
          <p15:clr>
            <a:srgbClr val="F26B43"/>
          </p15:clr>
        </p15:guide>
        <p15:guide id="12" pos="642" userDrawn="1">
          <p15:clr>
            <a:srgbClr val="F26B43"/>
          </p15:clr>
        </p15:guide>
        <p15:guide id="13" orient="horz" pos="1230" userDrawn="1">
          <p15:clr>
            <a:srgbClr val="F26B43"/>
          </p15:clr>
        </p15:guide>
        <p15:guide id="14" orient="horz" pos="1865" userDrawn="1">
          <p15:clr>
            <a:srgbClr val="F26B43"/>
          </p15:clr>
        </p15:guide>
        <p15:guide id="15" orient="horz" pos="2478" userDrawn="1">
          <p15:clr>
            <a:srgbClr val="F26B43"/>
          </p15:clr>
        </p15:guide>
        <p15:guide id="16" orient="horz" pos="3090" userDrawn="1">
          <p15:clr>
            <a:srgbClr val="F26B43"/>
          </p15:clr>
        </p15:guide>
        <p15:guide id="17" orient="horz" pos="370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186A16-B394-48EE-ADF7-7D5341A426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7237" y="2365928"/>
            <a:ext cx="9143999" cy="1351104"/>
          </a:xfrm>
        </p:spPr>
        <p:txBody>
          <a:bodyPr/>
          <a:lstStyle/>
          <a:p>
            <a:r>
              <a:rPr lang="de-DE" dirty="0"/>
              <a:t>Lernsituationen für die </a:t>
            </a:r>
            <a:r>
              <a:rPr lang="de-DE" dirty="0" err="1"/>
              <a:t>generalistische</a:t>
            </a:r>
            <a:r>
              <a:rPr lang="de-DE" dirty="0"/>
              <a:t> Pflegeausbildung entwickeln und unterrichten </a:t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7F895AF-8E57-4537-93AA-61A19B90C0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3685" y="4958765"/>
            <a:ext cx="9145587" cy="39625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09C4298-788C-4DEB-B7FE-12CB45FA665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27238" y="5355020"/>
            <a:ext cx="5076825" cy="1055663"/>
          </a:xfrm>
        </p:spPr>
        <p:txBody>
          <a:bodyPr/>
          <a:lstStyle/>
          <a:p>
            <a:r>
              <a:rPr lang="de-DE" dirty="0"/>
              <a:t>Titel Vorname Nachname </a:t>
            </a:r>
          </a:p>
          <a:p>
            <a:r>
              <a:rPr lang="de-DE" dirty="0"/>
              <a:t>Bremen 01.01.2021</a:t>
            </a:r>
          </a:p>
        </p:txBody>
      </p:sp>
    </p:spTree>
    <p:extLst>
      <p:ext uri="{BB962C8B-B14F-4D97-AF65-F5344CB8AC3E}">
        <p14:creationId xmlns:p14="http://schemas.microsoft.com/office/powerpoint/2010/main" val="589550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5FEEE7-2344-1F48-8FD1-DFC11ADE44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Test </a:t>
            </a:r>
            <a:r>
              <a:rPr lang="de-DE"/>
              <a:t>für Seminarmaterial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F59E097-99BB-EEE4-74C0-5F647CA508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C5FA1D4-16FD-CDCC-005B-D08A1189A0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074205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ät Bremen (mit bis zu 2 weiteren Logos)">
  <a:themeElements>
    <a:clrScheme name="Benutzerdefiniert 105">
      <a:dk1>
        <a:sysClr val="windowText" lastClr="000000"/>
      </a:dk1>
      <a:lt1>
        <a:sysClr val="window" lastClr="FFFFFF"/>
      </a:lt1>
      <a:dk2>
        <a:srgbClr val="7F7F7F"/>
      </a:dk2>
      <a:lt2>
        <a:srgbClr val="D8D8D8"/>
      </a:lt2>
      <a:accent1>
        <a:srgbClr val="872746"/>
      </a:accent1>
      <a:accent2>
        <a:srgbClr val="D51130"/>
      </a:accent2>
      <a:accent3>
        <a:srgbClr val="DE9BA7"/>
      </a:accent3>
      <a:accent4>
        <a:srgbClr val="1C356B"/>
      </a:accent4>
      <a:accent5>
        <a:srgbClr val="0D68B0"/>
      </a:accent5>
      <a:accent6>
        <a:srgbClr val="95B3D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16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UHB_PowerPoint.potx" id="{4DF2F6EB-DDCD-494F-BB02-C322A6EC2FDC}" vid="{B4C9157D-7150-4EC7-9140-E0C86EC67749}"/>
    </a:ext>
  </a:extLst>
</a:theme>
</file>

<file path=ppt/theme/theme2.xml><?xml version="1.0" encoding="utf-8"?>
<a:theme xmlns:a="http://schemas.openxmlformats.org/drawingml/2006/main" name="Office">
  <a:themeElements>
    <a:clrScheme name="Benutzerdefiniert 105">
      <a:dk1>
        <a:sysClr val="windowText" lastClr="000000"/>
      </a:dk1>
      <a:lt1>
        <a:sysClr val="window" lastClr="FFFFFF"/>
      </a:lt1>
      <a:dk2>
        <a:srgbClr val="7F7F7F"/>
      </a:dk2>
      <a:lt2>
        <a:srgbClr val="D8D8D8"/>
      </a:lt2>
      <a:accent1>
        <a:srgbClr val="872746"/>
      </a:accent1>
      <a:accent2>
        <a:srgbClr val="D51130"/>
      </a:accent2>
      <a:accent3>
        <a:srgbClr val="DE9BA7"/>
      </a:accent3>
      <a:accent4>
        <a:srgbClr val="1C356B"/>
      </a:accent4>
      <a:accent5>
        <a:srgbClr val="0D68B0"/>
      </a:accent5>
      <a:accent6>
        <a:srgbClr val="95B3D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105">
      <a:dk1>
        <a:sysClr val="windowText" lastClr="000000"/>
      </a:dk1>
      <a:lt1>
        <a:sysClr val="window" lastClr="FFFFFF"/>
      </a:lt1>
      <a:dk2>
        <a:srgbClr val="7F7F7F"/>
      </a:dk2>
      <a:lt2>
        <a:srgbClr val="D8D8D8"/>
      </a:lt2>
      <a:accent1>
        <a:srgbClr val="872746"/>
      </a:accent1>
      <a:accent2>
        <a:srgbClr val="D51130"/>
      </a:accent2>
      <a:accent3>
        <a:srgbClr val="DE9BA7"/>
      </a:accent3>
      <a:accent4>
        <a:srgbClr val="1C356B"/>
      </a:accent4>
      <a:accent5>
        <a:srgbClr val="0D68B0"/>
      </a:accent5>
      <a:accent6>
        <a:srgbClr val="95B3D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UHB_PowerPoint</Template>
  <TotalTime>0</TotalTime>
  <Words>17</Words>
  <Application>Microsoft Macintosh PowerPoint</Application>
  <PresentationFormat>Breitbild</PresentationFormat>
  <Paragraphs>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Wingdings 3</vt:lpstr>
      <vt:lpstr>Universität Bremen (mit bis zu 2 weiteren Logos)</vt:lpstr>
      <vt:lpstr>Lernsituationen für die generalistische Pflegeausbildung entwickeln und unterrichten  </vt:lpstr>
      <vt:lpstr>Test für Seminarmaterial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Windows-Benutzer</dc:creator>
  <cp:lastModifiedBy>Andreas Baumeister</cp:lastModifiedBy>
  <cp:revision>22</cp:revision>
  <dcterms:created xsi:type="dcterms:W3CDTF">2021-01-08T13:32:24Z</dcterms:created>
  <dcterms:modified xsi:type="dcterms:W3CDTF">2023-06-28T17:12:04Z</dcterms:modified>
</cp:coreProperties>
</file>